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60" r:id="rId5"/>
    <p:sldId id="265" r:id="rId6"/>
    <p:sldId id="271" r:id="rId7"/>
    <p:sldId id="267" r:id="rId8"/>
    <p:sldId id="269" r:id="rId9"/>
    <p:sldId id="268" r:id="rId10"/>
    <p:sldId id="270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C21B"/>
    <a:srgbClr val="F7E27E"/>
    <a:srgbClr val="D68528"/>
    <a:srgbClr val="3047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820E8B-2A03-5E9E-6BA5-A864622DA58B}" v="1" dt="2024-04-11T21:28:41.795"/>
    <p1510:client id="{2551FB7F-6B8C-40E0-B9D9-1A5D8B59F1D9}" v="2" dt="2024-04-11T21:25:09.4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beth Girard" userId="S::mgirard@breastsurgeons.org::e224c03b-870a-4f33-8c82-7f0101d55c68" providerId="AD" clId="Web-{09820E8B-2A03-5E9E-6BA5-A864622DA58B}"/>
    <pc:docChg chg="modSld">
      <pc:chgData name="Maribeth Girard" userId="S::mgirard@breastsurgeons.org::e224c03b-870a-4f33-8c82-7f0101d55c68" providerId="AD" clId="Web-{09820E8B-2A03-5E9E-6BA5-A864622DA58B}" dt="2024-04-11T21:28:41.795" v="0" actId="14100"/>
      <pc:docMkLst>
        <pc:docMk/>
      </pc:docMkLst>
      <pc:sldChg chg="modSp">
        <pc:chgData name="Maribeth Girard" userId="S::mgirard@breastsurgeons.org::e224c03b-870a-4f33-8c82-7f0101d55c68" providerId="AD" clId="Web-{09820E8B-2A03-5E9E-6BA5-A864622DA58B}" dt="2024-04-11T21:28:41.795" v="0" actId="14100"/>
        <pc:sldMkLst>
          <pc:docMk/>
          <pc:sldMk cId="1104200130" sldId="260"/>
        </pc:sldMkLst>
        <pc:spChg chg="mod">
          <ac:chgData name="Maribeth Girard" userId="S::mgirard@breastsurgeons.org::e224c03b-870a-4f33-8c82-7f0101d55c68" providerId="AD" clId="Web-{09820E8B-2A03-5E9E-6BA5-A864622DA58B}" dt="2024-04-11T21:28:41.795" v="0" actId="14100"/>
          <ac:spMkLst>
            <pc:docMk/>
            <pc:sldMk cId="1104200130" sldId="260"/>
            <ac:spMk id="4" creationId="{00000000-0000-0000-0000-000000000000}"/>
          </ac:spMkLst>
        </pc:spChg>
      </pc:sldChg>
    </pc:docChg>
  </pc:docChgLst>
  <pc:docChgLst>
    <pc:chgData clId="Web-{2551FB7F-6B8C-40E0-B9D9-1A5D8B59F1D9}"/>
    <pc:docChg chg="modSld">
      <pc:chgData name="" userId="" providerId="" clId="Web-{2551FB7F-6B8C-40E0-B9D9-1A5D8B59F1D9}" dt="2024-04-11T21:24:57.457" v="0" actId="20577"/>
      <pc:docMkLst>
        <pc:docMk/>
      </pc:docMkLst>
      <pc:sldChg chg="modSp">
        <pc:chgData name="" userId="" providerId="" clId="Web-{2551FB7F-6B8C-40E0-B9D9-1A5D8B59F1D9}" dt="2024-04-11T21:24:57.457" v="0" actId="20577"/>
        <pc:sldMkLst>
          <pc:docMk/>
          <pc:sldMk cId="1104200130" sldId="260"/>
        </pc:sldMkLst>
        <pc:spChg chg="mod">
          <ac:chgData name="" userId="" providerId="" clId="Web-{2551FB7F-6B8C-40E0-B9D9-1A5D8B59F1D9}" dt="2024-04-11T21:24:57.457" v="0" actId="20577"/>
          <ac:spMkLst>
            <pc:docMk/>
            <pc:sldMk cId="1104200130" sldId="260"/>
            <ac:spMk id="2" creationId="{078CD78F-B80D-D745-95B6-C53EB296556B}"/>
          </ac:spMkLst>
        </pc:spChg>
      </pc:sldChg>
    </pc:docChg>
  </pc:docChgLst>
  <pc:docChgLst>
    <pc:chgData name="Maribeth Girard" userId="S::mgirard@breastsurgeons.org::e224c03b-870a-4f33-8c82-7f0101d55c68" providerId="AD" clId="Web-{2551FB7F-6B8C-40E0-B9D9-1A5D8B59F1D9}"/>
    <pc:docChg chg="modSld">
      <pc:chgData name="Maribeth Girard" userId="S::mgirard@breastsurgeons.org::e224c03b-870a-4f33-8c82-7f0101d55c68" providerId="AD" clId="Web-{2551FB7F-6B8C-40E0-B9D9-1A5D8B59F1D9}" dt="2024-04-11T21:25:09.426" v="0" actId="20577"/>
      <pc:docMkLst>
        <pc:docMk/>
      </pc:docMkLst>
      <pc:sldChg chg="modSp">
        <pc:chgData name="Maribeth Girard" userId="S::mgirard@breastsurgeons.org::e224c03b-870a-4f33-8c82-7f0101d55c68" providerId="AD" clId="Web-{2551FB7F-6B8C-40E0-B9D9-1A5D8B59F1D9}" dt="2024-04-11T21:25:09.426" v="0" actId="20577"/>
        <pc:sldMkLst>
          <pc:docMk/>
          <pc:sldMk cId="1104200130" sldId="260"/>
        </pc:sldMkLst>
        <pc:spChg chg="mod">
          <ac:chgData name="Maribeth Girard" userId="S::mgirard@breastsurgeons.org::e224c03b-870a-4f33-8c82-7f0101d55c68" providerId="AD" clId="Web-{2551FB7F-6B8C-40E0-B9D9-1A5D8B59F1D9}" dt="2024-04-11T21:25:09.426" v="0" actId="20577"/>
          <ac:spMkLst>
            <pc:docMk/>
            <pc:sldMk cId="1104200130" sldId="260"/>
            <ac:spMk id="2" creationId="{078CD78F-B80D-D745-95B6-C53EB296556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EF021C-2699-DC4A-8307-0362FD3A866F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3A917-6BD9-5C46-8C65-738308D29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20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3A917-6BD9-5C46-8C65-738308D29F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65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3A917-6BD9-5C46-8C65-738308D29F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61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3A917-6BD9-5C46-8C65-738308D29F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705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3A917-6BD9-5C46-8C65-738308D29F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13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3A917-6BD9-5C46-8C65-738308D29F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00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3A917-6BD9-5C46-8C65-738308D29F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01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3A917-6BD9-5C46-8C65-738308D29F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91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f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3700" y="1297647"/>
            <a:ext cx="8331200" cy="241934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4800" b="0">
                <a:solidFill>
                  <a:schemeClr val="accent2"/>
                </a:solidFill>
                <a:effectLst/>
              </a:defRPr>
            </a:lvl1pPr>
          </a:lstStyle>
          <a:p>
            <a:r>
              <a:rPr lang="en-US"/>
              <a:t>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63251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62FC7E7-912E-FA4F-8BD1-59BE0297D74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62C8A8-7362-5846-8362-5C0E88966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48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0319D4-F641-F14B-9AC6-D50F11B2C5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8036" y="1773530"/>
            <a:ext cx="7370742" cy="32750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  <a:lvl2pPr marL="287338" indent="-280988">
              <a:buFont typeface="System Font Regular"/>
              <a:buChar char="•"/>
              <a:tabLst/>
              <a:defRPr/>
            </a:lvl2pPr>
            <a:lvl3pPr marL="635000" indent="-288925">
              <a:buFont typeface="System Font Regular"/>
              <a:buChar char="–"/>
              <a:tabLst/>
              <a:defRPr/>
            </a:lvl3pPr>
            <a:lvl4pPr marL="862013" indent="-227013">
              <a:buFont typeface="System Font Regular"/>
              <a:buChar char="-"/>
              <a:tabLst>
                <a:tab pos="627063" algn="l"/>
              </a:tabLst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0B7E8E99-DCAF-9F45-81E5-8FC3CB4C4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036" y="689058"/>
            <a:ext cx="7370742" cy="937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aseline="0">
                <a:solidFill>
                  <a:srgbClr val="F6C21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8199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74AE7B7-EA9D-8A4C-98B5-D11D5983F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036" y="689057"/>
            <a:ext cx="7370742" cy="937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aseline="0">
                <a:solidFill>
                  <a:srgbClr val="F6C21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7995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035" y="1829410"/>
            <a:ext cx="3717234" cy="479822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000"/>
              </a:lnSpc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036" y="2309231"/>
            <a:ext cx="3717234" cy="2963466"/>
          </a:xfrm>
          <a:prstGeom prst="rect">
            <a:avLst/>
          </a:prstGeom>
        </p:spPr>
        <p:txBody>
          <a:bodyPr/>
          <a:lstStyle>
            <a:lvl1pPr marL="173038" indent="-166688">
              <a:tabLst/>
              <a:defRPr sz="1800" baseline="0"/>
            </a:lvl1pPr>
            <a:lvl2pPr marL="406400" indent="-203200">
              <a:tabLst/>
              <a:defRPr sz="1600" baseline="0"/>
            </a:lvl2pPr>
            <a:lvl3pPr marL="630238" indent="-203200">
              <a:tabLst/>
              <a:defRPr sz="1600" baseline="0"/>
            </a:lvl3pPr>
            <a:lvl4pPr marL="863600" indent="-203200">
              <a:tabLst/>
              <a:defRPr sz="1600" baseline="0"/>
            </a:lvl4pPr>
            <a:lvl5pPr marL="1087438" indent="-203200">
              <a:tabLst/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29031" y="1829410"/>
            <a:ext cx="3642622" cy="479822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000"/>
              </a:lnSpc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E8C61DE0-A5E7-CA4D-BD33-35204596959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524150" y="2309231"/>
            <a:ext cx="3717234" cy="2963466"/>
          </a:xfrm>
          <a:prstGeom prst="rect">
            <a:avLst/>
          </a:prstGeom>
        </p:spPr>
        <p:txBody>
          <a:bodyPr/>
          <a:lstStyle>
            <a:lvl1pPr marL="173038" indent="-166688">
              <a:tabLst/>
              <a:defRPr sz="1800" baseline="0"/>
            </a:lvl1pPr>
            <a:lvl2pPr marL="406400" indent="-203200">
              <a:tabLst/>
              <a:defRPr sz="1600" baseline="0"/>
            </a:lvl2pPr>
            <a:lvl3pPr marL="630238" indent="-203200">
              <a:tabLst/>
              <a:defRPr sz="1600" baseline="0"/>
            </a:lvl3pPr>
            <a:lvl4pPr marL="863600" indent="-203200">
              <a:tabLst/>
              <a:defRPr sz="1600" baseline="0"/>
            </a:lvl4pPr>
            <a:lvl5pPr marL="1087438" indent="-203200">
              <a:tabLst/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68EB3C14-6E87-E348-95B0-6F9F8592E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036" y="689057"/>
            <a:ext cx="7370742" cy="937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aseline="0">
                <a:solidFill>
                  <a:srgbClr val="F6C21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724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024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ily schedule slide 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3132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62FC7E7-912E-FA4F-8BD1-59BE0297D74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62C8A8-7362-5846-8362-5C0E88966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1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62FC7E7-912E-FA4F-8BD1-59BE0297D74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62C8A8-7362-5846-8362-5C0E88966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2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2270" y="205978"/>
            <a:ext cx="7424530" cy="93702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31900"/>
            <a:ext cx="8229600" cy="34551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62FC7E7-912E-FA4F-8BD1-59BE0297D74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62C8A8-7362-5846-8362-5C0E88966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474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  <p:sldLayoutId id="2147483653" r:id="rId4"/>
    <p:sldLayoutId id="2147483662" r:id="rId5"/>
    <p:sldLayoutId id="2147483660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457200" rtl="0" eaLnBrk="1" latinLnBrk="0" hangingPunct="1">
        <a:lnSpc>
          <a:spcPts val="3200"/>
        </a:lnSpc>
        <a:spcBef>
          <a:spcPct val="0"/>
        </a:spcBef>
        <a:buNone/>
        <a:defRPr sz="3200" b="0" i="0" kern="1200" baseline="0">
          <a:solidFill>
            <a:schemeClr val="accent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CD78F-B80D-D745-95B6-C53EB29655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3700" y="939842"/>
            <a:ext cx="8331200" cy="2419349"/>
          </a:xfrm>
        </p:spPr>
        <p:txBody>
          <a:bodyPr lIns="91440" tIns="45720" rIns="91440" bIns="45720" anchor="ctr" anchorCtr="0">
            <a:normAutofit/>
          </a:bodyPr>
          <a:lstStyle/>
          <a:p>
            <a:r>
              <a:rPr lang="en-US" sz="4400"/>
              <a:t>Oncoplastic Certification Level 1</a:t>
            </a:r>
            <a:br>
              <a:rPr lang="en-US" sz="4400"/>
            </a:br>
            <a:r>
              <a:rPr lang="en-US" sz="4400"/>
              <a:t> </a:t>
            </a:r>
            <a:br>
              <a:rPr lang="en-US" sz="4400"/>
            </a:br>
            <a:r>
              <a:rPr lang="en-US" sz="4400"/>
              <a:t>Case Submission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3461" y="795756"/>
            <a:ext cx="3127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Applicant Name: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6553" y="2841724"/>
            <a:ext cx="7545811" cy="749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6C21B"/>
                </a:solidFill>
              </a:rPr>
              <a:t>EXAMPLE </a:t>
            </a:r>
            <a:endParaRPr lang="en-US" sz="2400">
              <a:solidFill>
                <a:schemeClr val="bg2"/>
              </a:solidFill>
            </a:endParaRPr>
          </a:p>
          <a:p>
            <a:endParaRPr lang="en-US">
              <a:solidFill>
                <a:schemeClr val="bg2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092" y="3589359"/>
            <a:ext cx="1390650" cy="1371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62539" y="3361541"/>
            <a:ext cx="6433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>
              <a:solidFill>
                <a:schemeClr val="bg2"/>
              </a:solidFill>
            </a:endParaRPr>
          </a:p>
          <a:p>
            <a:r>
              <a:rPr lang="en-US">
                <a:solidFill>
                  <a:schemeClr val="bg2"/>
                </a:solidFill>
              </a:rPr>
              <a:t>Tip: We suggest the use of a “Snip &amp; Sketch” tool found in Microsoft accessories (or equivalent application) to easily select and transfer images.  This will allow you to submit the required documentation without any PHI/identifiers, as well. </a:t>
            </a:r>
          </a:p>
        </p:txBody>
      </p:sp>
    </p:spTree>
    <p:extLst>
      <p:ext uri="{BB962C8B-B14F-4D97-AF65-F5344CB8AC3E}">
        <p14:creationId xmlns:p14="http://schemas.microsoft.com/office/powerpoint/2010/main" val="1104200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38FBC46-64A8-F742-A79B-C33C6CE9AF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Pre OP 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65EF22A-B362-2F4B-A41C-0BDCAFAE7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Case #: 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8036" y="1244354"/>
            <a:ext cx="272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Procedure: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>
                <a:solidFill>
                  <a:schemeClr val="bg2"/>
                </a:solidFill>
              </a:rPr>
              <a:t>Crescent </a:t>
            </a:r>
            <a:r>
              <a:rPr lang="en-US" err="1">
                <a:solidFill>
                  <a:schemeClr val="bg2"/>
                </a:solidFill>
              </a:rPr>
              <a:t>Mastopexy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0785" y="1244353"/>
            <a:ext cx="272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Pre-Operative Photos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>
                <a:solidFill>
                  <a:schemeClr val="bg2"/>
                </a:solidFill>
              </a:rPr>
              <a:t>With Markings</a:t>
            </a:r>
          </a:p>
        </p:txBody>
      </p:sp>
      <p:pic>
        <p:nvPicPr>
          <p:cNvPr id="1026" name="Picture 2" descr="Breast cancer prevention to medical treatment vector illustration - 84064964">
            <a:extLst>
              <a:ext uri="{FF2B5EF4-FFF2-40B4-BE49-F238E27FC236}">
                <a16:creationId xmlns:a16="http://schemas.microsoft.com/office/drawing/2014/main" id="{704744D4-5EB4-DF64-2390-91DB78A827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31" y="2181376"/>
            <a:ext cx="2624624" cy="262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reast cancer prevention to medical treatment vector illustration - 84064964">
            <a:extLst>
              <a:ext uri="{FF2B5EF4-FFF2-40B4-BE49-F238E27FC236}">
                <a16:creationId xmlns:a16="http://schemas.microsoft.com/office/drawing/2014/main" id="{14281379-DFD8-6938-F995-F5DF7DB2F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784" y="2181376"/>
            <a:ext cx="2710251" cy="262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Breast cancer prevention to medical treatment vector illustration - 84064964">
            <a:extLst>
              <a:ext uri="{FF2B5EF4-FFF2-40B4-BE49-F238E27FC236}">
                <a16:creationId xmlns:a16="http://schemas.microsoft.com/office/drawing/2014/main" id="{79E2AAC4-9EE4-A348-42E0-544D2F17C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534" y="2181376"/>
            <a:ext cx="2624624" cy="262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272141-021A-D911-1786-A821EB048153}"/>
              </a:ext>
            </a:extLst>
          </p:cNvPr>
          <p:cNvSpPr txBox="1"/>
          <p:nvPr/>
        </p:nvSpPr>
        <p:spPr>
          <a:xfrm>
            <a:off x="598037" y="2387084"/>
            <a:ext cx="2516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Lateral view to the </a:t>
            </a:r>
            <a:r>
              <a:rPr lang="en-US" b="1">
                <a:solidFill>
                  <a:srgbClr val="000000"/>
                </a:solidFill>
                <a:latin typeface="Calibri" panose="020F0502020204030204" pitchFamily="34" charset="0"/>
              </a:rPr>
              <a:t>left</a:t>
            </a:r>
            <a:r>
              <a:rPr lang="en-US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(15-90*) </a:t>
            </a:r>
            <a:endParaRPr lang="en-US" b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405F5B-4C81-1990-14A7-2BA50AB20B02}"/>
              </a:ext>
            </a:extLst>
          </p:cNvPr>
          <p:cNvSpPr txBox="1"/>
          <p:nvPr/>
        </p:nvSpPr>
        <p:spPr>
          <a:xfrm>
            <a:off x="3625811" y="2387084"/>
            <a:ext cx="1315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Full Frontal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1E543C-12F9-77EE-B0BA-C2751C426623}"/>
              </a:ext>
            </a:extLst>
          </p:cNvPr>
          <p:cNvSpPr txBox="1"/>
          <p:nvPr/>
        </p:nvSpPr>
        <p:spPr>
          <a:xfrm>
            <a:off x="6383534" y="2363874"/>
            <a:ext cx="2442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Lateral view to the </a:t>
            </a:r>
            <a:r>
              <a:rPr lang="en-US" b="1">
                <a:solidFill>
                  <a:srgbClr val="000000"/>
                </a:solidFill>
                <a:latin typeface="Calibri" panose="020F0502020204030204" pitchFamily="34" charset="0"/>
              </a:rPr>
              <a:t>right</a:t>
            </a:r>
            <a:r>
              <a:rPr lang="en-US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(15-90*) 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406084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38FBC46-64A8-F742-A79B-C33C6CE9AF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65EF22A-B362-2F4B-A41C-0BDCAFAE7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Case #: 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8036" y="1244354"/>
            <a:ext cx="272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Procedure: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>
                <a:solidFill>
                  <a:schemeClr val="bg2"/>
                </a:solidFill>
              </a:rPr>
              <a:t>Crescent </a:t>
            </a:r>
            <a:r>
              <a:rPr lang="en-US" err="1">
                <a:solidFill>
                  <a:schemeClr val="bg2"/>
                </a:solidFill>
              </a:rPr>
              <a:t>Mastopexy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0785" y="1244353"/>
            <a:ext cx="272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Post-Operative Photos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>
                <a:solidFill>
                  <a:schemeClr val="bg2"/>
                </a:solidFill>
              </a:rPr>
              <a:t> 6 Months post op</a:t>
            </a:r>
          </a:p>
        </p:txBody>
      </p:sp>
      <p:pic>
        <p:nvPicPr>
          <p:cNvPr id="1026" name="Picture 2" descr="Breast cancer prevention to medical treatment vector illustration - 84064964">
            <a:extLst>
              <a:ext uri="{FF2B5EF4-FFF2-40B4-BE49-F238E27FC236}">
                <a16:creationId xmlns:a16="http://schemas.microsoft.com/office/drawing/2014/main" id="{704744D4-5EB4-DF64-2390-91DB78A827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31" y="2181376"/>
            <a:ext cx="2624624" cy="262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reast cancer prevention to medical treatment vector illustration - 84064964">
            <a:extLst>
              <a:ext uri="{FF2B5EF4-FFF2-40B4-BE49-F238E27FC236}">
                <a16:creationId xmlns:a16="http://schemas.microsoft.com/office/drawing/2014/main" id="{14281379-DFD8-6938-F995-F5DF7DB2F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784" y="2181376"/>
            <a:ext cx="2710251" cy="262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Breast cancer prevention to medical treatment vector illustration - 84064964">
            <a:extLst>
              <a:ext uri="{FF2B5EF4-FFF2-40B4-BE49-F238E27FC236}">
                <a16:creationId xmlns:a16="http://schemas.microsoft.com/office/drawing/2014/main" id="{79E2AAC4-9EE4-A348-42E0-544D2F17C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534" y="2181376"/>
            <a:ext cx="2624624" cy="262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272141-021A-D911-1786-A821EB048153}"/>
              </a:ext>
            </a:extLst>
          </p:cNvPr>
          <p:cNvSpPr txBox="1"/>
          <p:nvPr/>
        </p:nvSpPr>
        <p:spPr>
          <a:xfrm>
            <a:off x="598037" y="2387084"/>
            <a:ext cx="2516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Lateral view to the right (15-90*) </a:t>
            </a:r>
            <a:endParaRPr lang="en-US" b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405F5B-4C81-1990-14A7-2BA50AB20B02}"/>
              </a:ext>
            </a:extLst>
          </p:cNvPr>
          <p:cNvSpPr txBox="1"/>
          <p:nvPr/>
        </p:nvSpPr>
        <p:spPr>
          <a:xfrm>
            <a:off x="3625811" y="2387084"/>
            <a:ext cx="1315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Full Frontal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1E543C-12F9-77EE-B0BA-C2751C426623}"/>
              </a:ext>
            </a:extLst>
          </p:cNvPr>
          <p:cNvSpPr txBox="1"/>
          <p:nvPr/>
        </p:nvSpPr>
        <p:spPr>
          <a:xfrm>
            <a:off x="6383534" y="2363874"/>
            <a:ext cx="2442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Lateral view to the left (15-90*) 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697506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65EF22A-B362-2F4B-A41C-0BDCAFAE7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036" y="437270"/>
            <a:ext cx="7370742" cy="937021"/>
          </a:xfrm>
        </p:spPr>
        <p:txBody>
          <a:bodyPr/>
          <a:lstStyle/>
          <a:p>
            <a:pPr algn="r"/>
            <a:r>
              <a:rPr lang="en-US"/>
              <a:t>Case #: EXAMPLE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49672" y="1004959"/>
            <a:ext cx="2729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Operative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017" y="569205"/>
            <a:ext cx="3458740" cy="44271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1182" y="1699756"/>
            <a:ext cx="4148345" cy="124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188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65EF22A-B362-2F4B-A41C-0BDCAFAE7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036" y="437270"/>
            <a:ext cx="7370742" cy="937021"/>
          </a:xfrm>
        </p:spPr>
        <p:txBody>
          <a:bodyPr/>
          <a:lstStyle/>
          <a:p>
            <a:pPr algn="r"/>
            <a:r>
              <a:rPr lang="en-US"/>
              <a:t>Case #: EXAMPLE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49672" y="1004959"/>
            <a:ext cx="2729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Operative Report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0037" y="1243498"/>
            <a:ext cx="27299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>
                <a:solidFill>
                  <a:schemeClr val="bg2"/>
                </a:solidFill>
              </a:rPr>
              <a:t>(additional slide if needed)</a:t>
            </a:r>
          </a:p>
        </p:txBody>
      </p:sp>
    </p:spTree>
    <p:extLst>
      <p:ext uri="{BB962C8B-B14F-4D97-AF65-F5344CB8AC3E}">
        <p14:creationId xmlns:p14="http://schemas.microsoft.com/office/powerpoint/2010/main" val="3806972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65EF22A-B362-2F4B-A41C-0BDCAFAE7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036" y="437270"/>
            <a:ext cx="7370742" cy="937021"/>
          </a:xfrm>
        </p:spPr>
        <p:txBody>
          <a:bodyPr/>
          <a:lstStyle/>
          <a:p>
            <a:pPr algn="r"/>
            <a:r>
              <a:rPr lang="en-US"/>
              <a:t>Case #: EXAMPLE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49672" y="1004959"/>
            <a:ext cx="2729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Pathology Report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410" y="1806436"/>
            <a:ext cx="4805269" cy="21905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8002" y="1630017"/>
            <a:ext cx="3645754" cy="254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708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65EF22A-B362-2F4B-A41C-0BDCAFAE7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036" y="437270"/>
            <a:ext cx="7370742" cy="937021"/>
          </a:xfrm>
        </p:spPr>
        <p:txBody>
          <a:bodyPr/>
          <a:lstStyle/>
          <a:p>
            <a:pPr algn="r"/>
            <a:r>
              <a:rPr lang="en-US"/>
              <a:t>Case #: EXAMPLE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49672" y="1004959"/>
            <a:ext cx="2729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Pathology Report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0037" y="1243498"/>
            <a:ext cx="27299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>
                <a:solidFill>
                  <a:schemeClr val="bg2"/>
                </a:solidFill>
              </a:rPr>
              <a:t>(additional slide if needed)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036" y="635239"/>
            <a:ext cx="3854694" cy="4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75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00">
      <a:dk1>
        <a:srgbClr val="000000"/>
      </a:dk1>
      <a:lt1>
        <a:srgbClr val="FFFFFF"/>
      </a:lt1>
      <a:dk2>
        <a:srgbClr val="00589C"/>
      </a:dk2>
      <a:lt2>
        <a:srgbClr val="EEECE1"/>
      </a:lt2>
      <a:accent1>
        <a:srgbClr val="3A71B1"/>
      </a:accent1>
      <a:accent2>
        <a:srgbClr val="F6C21B"/>
      </a:accent2>
      <a:accent3>
        <a:srgbClr val="008B82"/>
      </a:accent3>
      <a:accent4>
        <a:srgbClr val="6F558A"/>
      </a:accent4>
      <a:accent5>
        <a:srgbClr val="9AD1E3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ef91841-050d-4bd9-a7f0-ee8f99c0535e">
      <Terms xmlns="http://schemas.microsoft.com/office/infopath/2007/PartnerControls"/>
    </lcf76f155ced4ddcb4097134ff3c332f>
    <TaxCatchAll xmlns="cea0d85e-9e53-49cf-b348-292a67e87900" xsi:nil="true"/>
    <Action_x002f_Status xmlns="4ef91841-050d-4bd9-a7f0-ee8f99c0535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0CAA634AD7ED44866F5A91A8ADAC51" ma:contentTypeVersion="14" ma:contentTypeDescription="Create a new document." ma:contentTypeScope="" ma:versionID="664f99e3457c45ffb26f7dadd8464879">
  <xsd:schema xmlns:xsd="http://www.w3.org/2001/XMLSchema" xmlns:xs="http://www.w3.org/2001/XMLSchema" xmlns:p="http://schemas.microsoft.com/office/2006/metadata/properties" xmlns:ns2="4ef91841-050d-4bd9-a7f0-ee8f99c0535e" xmlns:ns3="cea0d85e-9e53-49cf-b348-292a67e87900" targetNamespace="http://schemas.microsoft.com/office/2006/metadata/properties" ma:root="true" ma:fieldsID="5bcf86b51ffc94a99d6d169d63d61064" ns2:_="" ns3:_="">
    <xsd:import namespace="4ef91841-050d-4bd9-a7f0-ee8f99c0535e"/>
    <xsd:import namespace="cea0d85e-9e53-49cf-b348-292a67e879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  <xsd:element ref="ns2:Action_x002f_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f91841-050d-4bd9-a7f0-ee8f99c053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0787563-edb1-428f-985c-100e3b54e0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Action_x002f_Status" ma:index="21" nillable="true" ma:displayName="Action/Status" ma:format="Dropdown" ma:internalName="Action_x002f_Statu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a0d85e-9e53-49cf-b348-292a67e8790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63ef0d6-3cbf-41e2-b33d-333b2bb763cb}" ma:internalName="TaxCatchAll" ma:showField="CatchAllData" ma:web="cea0d85e-9e53-49cf-b348-292a67e87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298005-6FBF-4FF4-BEFA-6A734CA55F9A}">
  <ds:schemaRefs>
    <ds:schemaRef ds:uri="4ef91841-050d-4bd9-a7f0-ee8f99c0535e"/>
    <ds:schemaRef ds:uri="cea0d85e-9e53-49cf-b348-292a67e87900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0D6AD25-E34E-460D-A85A-53ED67E1B1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04AD81-0E77-4FA4-83CA-82D8D8D99925}">
  <ds:schemaRefs>
    <ds:schemaRef ds:uri="4ef91841-050d-4bd9-a7f0-ee8f99c0535e"/>
    <ds:schemaRef ds:uri="cea0d85e-9e53-49cf-b348-292a67e8790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7</Slides>
  <Notes>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Oncoplastic Certification Level 1   Case Submission</vt:lpstr>
      <vt:lpstr>Case #: EXAMPLE</vt:lpstr>
      <vt:lpstr>Case #: EXAMPLE</vt:lpstr>
      <vt:lpstr>Case #: EXAMPLE</vt:lpstr>
      <vt:lpstr>Case #: EXAMPLE</vt:lpstr>
      <vt:lpstr>Case #: EXAMPLE</vt:lpstr>
      <vt:lpstr>Case #: EXAMPLE</vt:lpstr>
    </vt:vector>
  </TitlesOfParts>
  <Manager/>
  <Company>Green Mountain Graphics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Elaine Wilcomb</dc:creator>
  <cp:keywords/>
  <dc:description/>
  <cp:revision>3</cp:revision>
  <dcterms:created xsi:type="dcterms:W3CDTF">2014-03-18T01:50:38Z</dcterms:created>
  <dcterms:modified xsi:type="dcterms:W3CDTF">2024-04-11T21:28:42Z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0x0101003E0CAA634AD7ED44866F5A91A8ADAC51</vt:lpwstr>
  </property>
  <property fmtid="{D5CDD505-2E9C-101B-9397-08002B2CF9AE}" pid="3" name="MediaServiceImageTags">
    <vt:lpwstr/>
  </property>
</Properties>
</file>